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280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FB008C-6C82-4506-9FDE-3B464BC7D7B7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B1A46-E1AD-4E3F-A29A-A34C596C0E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172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970D6-623E-4424-87F7-DBEA72BC68FB}" type="datetimeFigureOut">
              <a:rPr lang="en-US" smtClean="0"/>
              <a:t>12/2/2020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1A4F2-3642-4393-8A12-00C423856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4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ECBAD91-7C38-419B-B724-63687063FE75}" type="datetime1">
              <a:rPr lang="en-US" smtClean="0"/>
              <a:t>12/2/2020</a:t>
            </a:fld>
            <a:endParaRPr lang="en-US"/>
          </a:p>
        </p:txBody>
      </p:sp>
      <p:cxnSp>
        <p:nvCxnSpPr>
          <p:cNvPr id="27" name="Straight Connector 2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 userDrawn="1"/>
        </p:nvCxnSpPr>
        <p:spPr>
          <a:xfrm flipV="1">
            <a:off x="0" y="6721475"/>
            <a:ext cx="295275" cy="2"/>
          </a:xfrm>
          <a:prstGeom prst="line">
            <a:avLst/>
          </a:prstGeom>
          <a:ln w="1524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62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6108207-2C82-4793-BEEE-F17F1D821157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D0385C-C77F-43C2-AE6F-51332AEDE4F2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9994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3682BE-8522-4346-9D42-B652F408BA5B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DE5BF85F-9084-48A4-ACA1-A2F65C7DA306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20550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7064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4446B16-FEB3-4B26-8461-168FB1EF3315}" type="datetime1">
              <a:rPr lang="en-US" smtClean="0"/>
              <a:t>12/2/2020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8603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5E813EA-4A3A-4FAC-9974-3EE075AC15A5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88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9D6F02B-0BA3-4A0A-B421-860AC8385B53}" type="datetime1">
              <a:rPr lang="en-US" smtClean="0"/>
              <a:t>12/2/2020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3362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BE1D939-CCED-42AD-A6FA-7F94758077EA}" type="datetime1">
              <a:rPr lang="en-US" smtClean="0"/>
              <a:t>12/2/2020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0075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018D26A-5B4C-4699-8C27-EBAEA0F54420}" type="datetime1">
              <a:rPr lang="en-US" smtClean="0"/>
              <a:t>12/2/2020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2899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4881AB-9CE9-4BE6-B522-23B33C1DFCC6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5566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2A7D98-6C9B-453F-80C8-711F748DE277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www.gov.ge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5BF85F-9084-48A4-ACA1-A2F65C7DA30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8200" y="6181725"/>
            <a:ext cx="10515600" cy="23174"/>
          </a:xfrm>
          <a:prstGeom prst="line">
            <a:avLst/>
          </a:prstGeom>
          <a:ln w="2857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 flipH="1" flipV="1">
            <a:off x="12030075" y="0"/>
            <a:ext cx="4763" cy="723901"/>
          </a:xfrm>
          <a:prstGeom prst="line">
            <a:avLst/>
          </a:prstGeom>
          <a:ln w="3175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793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57350" y="365125"/>
            <a:ext cx="9696450" cy="12811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0963" y="6176963"/>
            <a:ext cx="681037" cy="681037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51" y="90488"/>
            <a:ext cx="1419497" cy="1419497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7504-BB76-4245-8EFE-9558027D16F6}" type="datetime1">
              <a:rPr lang="en-US" smtClean="0"/>
              <a:t>12/2/2020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www.gov.ge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FDE1F-8D28-42BD-9061-D72002556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89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baseline="0">
          <a:solidFill>
            <a:schemeClr val="tx1"/>
          </a:solidFill>
          <a:latin typeface="Cambria" panose="02040503050406030204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v.ge/" TargetMode="External"/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mailto:dcu@gov.ge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Social Welfare</a:t>
            </a:r>
            <a:br>
              <a:rPr lang="en-US" dirty="0" smtClean="0"/>
            </a:br>
            <a:r>
              <a:rPr lang="en-US" dirty="0" smtClean="0"/>
              <a:t>External Assistance to Georgia</a:t>
            </a:r>
            <a:br>
              <a:rPr lang="en-US" dirty="0" smtClean="0"/>
            </a:br>
            <a:r>
              <a:rPr lang="en-US" dirty="0" smtClean="0"/>
              <a:t>December 2020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5692447-D878-4C55-B927-374482CDEF74}" type="datetime1">
              <a:rPr lang="en-US" smtClean="0"/>
              <a:t>12/2/2020</a:t>
            </a:fld>
            <a:endParaRPr lang="en-US" dirty="0"/>
          </a:p>
        </p:txBody>
      </p:sp>
      <p:sp>
        <p:nvSpPr>
          <p:cNvPr id="7" name="Footer Placeholder 3"/>
          <p:cNvSpPr txBox="1">
            <a:spLocks/>
          </p:cNvSpPr>
          <p:nvPr/>
        </p:nvSpPr>
        <p:spPr>
          <a:xfrm>
            <a:off x="4195763" y="6356350"/>
            <a:ext cx="41148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>
                <a:hlinkClick r:id="rId3"/>
              </a:rPr>
              <a:t>www.gov.ge</a:t>
            </a:r>
            <a:r>
              <a:rPr lang="ka-GE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0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7350" y="365125"/>
            <a:ext cx="10331450" cy="854075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a-GE" sz="3600" b="1" dirty="0" smtClean="0">
                <a:solidFill>
                  <a:srgbClr val="FF0000"/>
                </a:solidFill>
              </a:rPr>
              <a:t>პრეზენტაციის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ka-GE" sz="3600" b="1" dirty="0" smtClean="0">
                <a:solidFill>
                  <a:srgbClr val="FF0000"/>
                </a:solidFill>
              </a:rPr>
              <a:t>მომზადებისას გთხოვთ, იხელმძღვანელოთ შემდეგი რჩევებით:</a:t>
            </a:r>
            <a:endParaRPr lang="ka-GE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ka-GE" sz="1500" dirty="0" smtClean="0"/>
              <a:t>მთავარ გვერდზე სქოლიოში შეგიძლიათ დაწეროთ </a:t>
            </a:r>
            <a:r>
              <a:rPr lang="ka-GE" sz="1500" i="1" dirty="0" smtClean="0"/>
              <a:t>უწყების ვებ-გვერდის</a:t>
            </a:r>
            <a:r>
              <a:rPr lang="ka-GE" sz="1500" dirty="0" smtClean="0"/>
              <a:t> მისამართი</a:t>
            </a:r>
          </a:p>
          <a:p>
            <a:pPr>
              <a:lnSpc>
                <a:spcPct val="120000"/>
              </a:lnSpc>
            </a:pPr>
            <a:r>
              <a:rPr lang="ka-GE" sz="1500" i="1" dirty="0" smtClean="0"/>
              <a:t>გთხოვთ</a:t>
            </a:r>
            <a:r>
              <a:rPr lang="ka-GE" sz="1500" dirty="0" smtClean="0"/>
              <a:t>, პრეზენტაცია შეადგინოთ მაქსიმალურად </a:t>
            </a:r>
            <a:r>
              <a:rPr lang="ka-GE" sz="1500" i="1" dirty="0" smtClean="0"/>
              <a:t>მოკლე</a:t>
            </a:r>
            <a:r>
              <a:rPr lang="ka-GE" sz="1500" dirty="0" smtClean="0"/>
              <a:t> და ლაკონური ფორმით</a:t>
            </a:r>
          </a:p>
          <a:p>
            <a:pPr>
              <a:lnSpc>
                <a:spcPct val="120000"/>
              </a:lnSpc>
            </a:pPr>
            <a:r>
              <a:rPr lang="ka-GE" sz="1500" i="1" dirty="0" smtClean="0"/>
              <a:t>გთხოვთ</a:t>
            </a:r>
            <a:r>
              <a:rPr lang="ka-GE" sz="1500" dirty="0" smtClean="0"/>
              <a:t>, პრეზენტაციაში </a:t>
            </a:r>
            <a:r>
              <a:rPr lang="ka-GE" sz="1500" b="1" dirty="0" smtClean="0"/>
              <a:t>აუცილებლად მიუთითოთ </a:t>
            </a:r>
            <a:r>
              <a:rPr lang="ka-GE" sz="1500" dirty="0" smtClean="0"/>
              <a:t>შემდეგი:</a:t>
            </a:r>
            <a:endParaRPr lang="en-US" sz="1500" dirty="0" smtClean="0"/>
          </a:p>
          <a:p>
            <a:pPr>
              <a:lnSpc>
                <a:spcPct val="120000"/>
              </a:lnSpc>
            </a:pPr>
            <a:r>
              <a:rPr lang="ka-GE" sz="1500" b="1" dirty="0" smtClean="0"/>
              <a:t>მიუთითეთ </a:t>
            </a:r>
            <a:r>
              <a:rPr lang="ka-GE" sz="1500" dirty="0" smtClean="0"/>
              <a:t>თქვენი უწყების არსებული მიღწევები </a:t>
            </a:r>
          </a:p>
          <a:p>
            <a:pPr>
              <a:lnSpc>
                <a:spcPct val="120000"/>
              </a:lnSpc>
            </a:pPr>
            <a:r>
              <a:rPr lang="ka-GE" sz="1500" b="1" dirty="0" smtClean="0"/>
              <a:t>მიუთითეთ </a:t>
            </a:r>
            <a:r>
              <a:rPr lang="ka-GE" sz="1500" dirty="0" smtClean="0"/>
              <a:t>თქვენი მიმდინარე საჭიროებები</a:t>
            </a:r>
          </a:p>
          <a:p>
            <a:pPr>
              <a:lnSpc>
                <a:spcPct val="120000"/>
              </a:lnSpc>
            </a:pPr>
            <a:r>
              <a:rPr lang="ka-GE" sz="1500" b="1" dirty="0" smtClean="0"/>
              <a:t>მიუთითეთ </a:t>
            </a:r>
            <a:r>
              <a:rPr lang="ka-GE" sz="1500" dirty="0" smtClean="0"/>
              <a:t>თქვენი საჭიროებების ბმა </a:t>
            </a:r>
            <a:r>
              <a:rPr lang="en-US" sz="1500" b="1" dirty="0" smtClean="0"/>
              <a:t>SDG</a:t>
            </a:r>
            <a:r>
              <a:rPr lang="en-US" sz="1500" dirty="0" smtClean="0"/>
              <a:t>-</a:t>
            </a:r>
            <a:r>
              <a:rPr lang="ka-GE" sz="1500" dirty="0" smtClean="0"/>
              <a:t>სთან:</a:t>
            </a:r>
            <a:r>
              <a:rPr lang="en-US" sz="1500" dirty="0" smtClean="0"/>
              <a:t> </a:t>
            </a:r>
            <a:r>
              <a:rPr lang="ka-GE" sz="1500" dirty="0" smtClean="0"/>
              <a:t>გაეროს მდგრადი განვითარების</a:t>
            </a:r>
            <a:r>
              <a:rPr lang="en-US" sz="1500" dirty="0"/>
              <a:t> </a:t>
            </a:r>
            <a:r>
              <a:rPr lang="ka-GE" sz="1500" i="1" dirty="0" smtClean="0"/>
              <a:t>მიზნებთან </a:t>
            </a:r>
            <a:r>
              <a:rPr lang="ka-GE" sz="1500" dirty="0" smtClean="0"/>
              <a:t>და შესაბამის </a:t>
            </a:r>
            <a:r>
              <a:rPr lang="ka-GE" sz="1500" i="1" dirty="0" smtClean="0"/>
              <a:t>ამოცანებთან </a:t>
            </a:r>
            <a:r>
              <a:rPr lang="ka-GE" sz="1500" dirty="0" smtClean="0"/>
              <a:t>კავშირი </a:t>
            </a:r>
            <a:endParaRPr lang="en-US" sz="1500" dirty="0" smtClean="0"/>
          </a:p>
          <a:p>
            <a:pPr>
              <a:lnSpc>
                <a:spcPct val="120000"/>
              </a:lnSpc>
            </a:pPr>
            <a:r>
              <a:rPr lang="ka-GE" sz="1500" dirty="0" smtClean="0"/>
              <a:t>კორონავირუსის ახალი </a:t>
            </a:r>
            <a:r>
              <a:rPr lang="ka-GE" sz="1500" dirty="0"/>
              <a:t>საჭიროებების </a:t>
            </a:r>
            <a:r>
              <a:rPr lang="ka-GE" sz="1500" dirty="0" smtClean="0"/>
              <a:t>გათვალისწინებით, </a:t>
            </a:r>
            <a:r>
              <a:rPr lang="ka-GE" sz="1500" b="1" dirty="0" smtClean="0"/>
              <a:t>მიუთითეთ </a:t>
            </a:r>
            <a:r>
              <a:rPr lang="ka-GE" sz="1500" dirty="0" smtClean="0"/>
              <a:t>თქვენი საჭიროებები ასევე </a:t>
            </a:r>
            <a:r>
              <a:rPr lang="de-DE" sz="1500" b="1" dirty="0" smtClean="0"/>
              <a:t>COVID</a:t>
            </a:r>
            <a:r>
              <a:rPr lang="ka-GE" sz="1500" b="1" dirty="0" smtClean="0"/>
              <a:t>-</a:t>
            </a:r>
            <a:r>
              <a:rPr lang="de-DE" sz="1500" b="1" dirty="0" smtClean="0"/>
              <a:t>19</a:t>
            </a:r>
            <a:r>
              <a:rPr lang="ka-GE" sz="1500" dirty="0" smtClean="0"/>
              <a:t>-თან კავშირში</a:t>
            </a:r>
            <a:endParaRPr lang="ka-GE" sz="1500" dirty="0"/>
          </a:p>
          <a:p>
            <a:pPr>
              <a:lnSpc>
                <a:spcPct val="120000"/>
              </a:lnSpc>
            </a:pPr>
            <a:r>
              <a:rPr lang="ka-GE" sz="1500" b="1" dirty="0" smtClean="0"/>
              <a:t>ბოლო გვერდზე </a:t>
            </a:r>
            <a:r>
              <a:rPr lang="ka-GE" sz="1500" dirty="0" smtClean="0"/>
              <a:t>შეგიძლიათ შეავსოთ თქვენი უწყების </a:t>
            </a:r>
            <a:r>
              <a:rPr lang="ka-GE" sz="1500" i="1" dirty="0" smtClean="0"/>
              <a:t>საკონტაქტო მონაცე</a:t>
            </a:r>
            <a:r>
              <a:rPr lang="ka-GE" sz="1500" dirty="0" smtClean="0"/>
              <a:t>მები</a:t>
            </a:r>
          </a:p>
          <a:p>
            <a:pPr>
              <a:lnSpc>
                <a:spcPct val="120000"/>
              </a:lnSpc>
            </a:pPr>
            <a:r>
              <a:rPr lang="ka-GE" sz="1500" b="1" smtClean="0">
                <a:solidFill>
                  <a:srgbClr val="FF0000"/>
                </a:solidFill>
              </a:rPr>
              <a:t>გთხოვ, წაშალეთ</a:t>
            </a:r>
            <a:r>
              <a:rPr lang="ka-GE" sz="1500" smtClean="0"/>
              <a:t> </a:t>
            </a:r>
            <a:r>
              <a:rPr lang="ka-GE" sz="1500" dirty="0" smtClean="0"/>
              <a:t>ეს გვერდი პრეზენტაციის დასრულების შემდეგ</a:t>
            </a:r>
            <a:endParaRPr lang="en-US" sz="15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t>2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49"/>
            <a:ext cx="2743200" cy="365125"/>
          </a:xfrm>
        </p:spPr>
        <p:txBody>
          <a:bodyPr/>
          <a:lstStyle/>
          <a:p>
            <a:fld id="{AE5CA355-4F58-4080-9041-FBD4AB42C33D}" type="datetime1">
              <a:rPr lang="en-US" smtClean="0"/>
              <a:t>12/2/2020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293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3FC5A-6210-4ECA-9F8E-52FEDEEFA480}" type="datetime1">
              <a:rPr lang="en-US" smtClean="0"/>
              <a:t>12/2/2020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7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Administration of the Government of Georgia</a:t>
            </a:r>
          </a:p>
          <a:p>
            <a:r>
              <a:rPr lang="en-US" dirty="0" smtClean="0"/>
              <a:t>Donor Coordination Unit</a:t>
            </a:r>
            <a:endParaRPr lang="en-US" dirty="0"/>
          </a:p>
          <a:p>
            <a:r>
              <a:rPr lang="en-US" dirty="0" smtClean="0">
                <a:hlinkClick r:id="rId2"/>
              </a:rPr>
              <a:t>dcu@gov.ge</a:t>
            </a:r>
            <a:r>
              <a:rPr lang="en-US" dirty="0" smtClean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BF85F-9084-48A4-ACA1-A2F65C7DA30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0B261-E381-4F00-BA22-EB069FA1B8C4}" type="datetime1">
              <a:rPr lang="en-US" smtClean="0"/>
              <a:t>12/2/2020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4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3929</TotalTime>
  <Words>119</Words>
  <Application>Microsoft Office PowerPoint</Application>
  <PresentationFormat>Widescreen</PresentationFormat>
  <Paragraphs>27</Paragraphs>
  <Slides>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Sylfaen</vt:lpstr>
      <vt:lpstr>Office Theme</vt:lpstr>
      <vt:lpstr>Social Welfare External Assistance to Georgia December 2020</vt:lpstr>
      <vt:lpstr>პრეზენტაციის მომზადებისას გთხოვთ, იხელმძღვანელოთ შემდეგი რჩევებით: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Giga Paitchadze</dc:creator>
  <cp:lastModifiedBy>Tea Gvaramadze</cp:lastModifiedBy>
  <cp:revision>17</cp:revision>
  <dcterms:created xsi:type="dcterms:W3CDTF">2020-11-15T22:34:57Z</dcterms:created>
  <dcterms:modified xsi:type="dcterms:W3CDTF">2020-12-02T08:08:09Z</dcterms:modified>
</cp:coreProperties>
</file>